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guidance.rs/resursi/prirucni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362" y="228600"/>
            <a:ext cx="6066038" cy="4114800"/>
          </a:xfrm>
        </p:spPr>
        <p:txBody>
          <a:bodyPr>
            <a:normAutofit/>
          </a:bodyPr>
          <a:lstStyle/>
          <a:p>
            <a:r>
              <a:rPr lang="en-US" sz="1800" b="0" dirty="0"/>
              <a:t/>
            </a:r>
            <a:br>
              <a:rPr lang="en-US" sz="18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sr-Latn-RS" dirty="0" smtClean="0"/>
              <a:t>OSLOBODI SE I PRONAĐI SVOJU </a:t>
            </a:r>
            <a:r>
              <a:rPr lang="sr-Latn-RS" dirty="0"/>
              <a:t>KARIJERU, </a:t>
            </a:r>
            <a:r>
              <a:rPr lang="sr-Latn-RS" sz="2200" dirty="0" smtClean="0"/>
              <a:t>escape game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76800"/>
            <a:ext cx="6172200" cy="1498122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sr-Latn-RS" dirty="0" smtClean="0"/>
          </a:p>
          <a:p>
            <a:pPr algn="ctr"/>
            <a:r>
              <a:rPr lang="en-US" dirty="0" err="1" smtClean="0"/>
              <a:t>Nata</a:t>
            </a:r>
            <a:r>
              <a:rPr lang="sr-Latn-RS" dirty="0" smtClean="0"/>
              <a:t>ša Džaković, pedagog</a:t>
            </a:r>
          </a:p>
          <a:p>
            <a:pPr algn="ctr"/>
            <a:r>
              <a:rPr lang="sr-Latn-RS" dirty="0" smtClean="0"/>
              <a:t>Tehnička škola, Bor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696962" cy="272248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80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Prepoznavali </a:t>
            </a:r>
            <a:r>
              <a:rPr lang="sr-Latn-RS" dirty="0"/>
              <a:t>veštine za „nova zanimanja“ (INFORMISANJE)</a:t>
            </a:r>
          </a:p>
          <a:p>
            <a:endParaRPr lang="en-US" dirty="0"/>
          </a:p>
          <a:p>
            <a:r>
              <a:rPr lang="sr-Latn-RS" dirty="0" smtClean="0"/>
              <a:t>Upoznali se sa koracima u aktivnom razvoju karijere (PLANIRANJE KARIJERE)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3886200" cy="25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sr-Latn-RS" dirty="0" smtClean="0"/>
              <a:t>Ciljevi aktivnosti i način realizacije: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sr-Latn-RS" dirty="0" smtClean="0"/>
              <a:t>Nastavak rada na karijernom vođenju</a:t>
            </a:r>
          </a:p>
          <a:p>
            <a:r>
              <a:rPr lang="sr-Latn-RS" dirty="0" smtClean="0"/>
              <a:t>Zanimljivo </a:t>
            </a:r>
            <a:endParaRPr lang="sr-Latn-RS" dirty="0" smtClean="0"/>
          </a:p>
          <a:p>
            <a:r>
              <a:rPr lang="sr-Latn-RS" dirty="0" smtClean="0"/>
              <a:t>Informativno</a:t>
            </a:r>
          </a:p>
          <a:p>
            <a:r>
              <a:rPr lang="sr-Latn-RS" dirty="0"/>
              <a:t>P</a:t>
            </a:r>
            <a:r>
              <a:rPr lang="sr-Latn-RS" dirty="0" smtClean="0"/>
              <a:t>odsticajno</a:t>
            </a:r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r-Latn-RS" dirty="0" smtClean="0"/>
              <a:t>Podsećanje </a:t>
            </a:r>
            <a:r>
              <a:rPr lang="sr-Latn-RS" dirty="0" smtClean="0"/>
              <a:t>učenika na ličnu odgovornost za razvoj karijere. Upravljanjem karijerom razvijamo nove veštine i stičemo znanja.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81200"/>
            <a:ext cx="4495800" cy="26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Ideja...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Soba; osmišljena priča/situacija/problem</a:t>
            </a:r>
          </a:p>
          <a:p>
            <a:r>
              <a:rPr lang="sr-Latn-RS" dirty="0"/>
              <a:t>P</a:t>
            </a:r>
            <a:r>
              <a:rPr lang="sr-Latn-RS" dirty="0" smtClean="0"/>
              <a:t>itanja sa ponuđenim odgovorima</a:t>
            </a:r>
            <a:endParaRPr lang="sr-Latn-RS" dirty="0"/>
          </a:p>
          <a:p>
            <a:r>
              <a:rPr lang="sr-Latn-RS" dirty="0"/>
              <a:t>Učenici će tražiti izlaz odgovaranjem na pitanja</a:t>
            </a:r>
          </a:p>
          <a:p>
            <a:r>
              <a:rPr lang="sr-Latn-RS" dirty="0"/>
              <a:t>Netačni odgovori će voditi u pogrešnom </a:t>
            </a:r>
            <a:r>
              <a:rPr lang="sr-Latn-RS" dirty="0" smtClean="0"/>
              <a:t>smeru</a:t>
            </a:r>
          </a:p>
          <a:p>
            <a:r>
              <a:rPr lang="sr-Latn-RS" dirty="0"/>
              <a:t>Kaznena pitanja - iz opšte kulture i </a:t>
            </a:r>
            <a:r>
              <a:rPr lang="sr-Latn-RS" dirty="0" smtClean="0"/>
              <a:t>pravopisa</a:t>
            </a:r>
            <a:endParaRPr lang="sr-Latn-RS" dirty="0"/>
          </a:p>
          <a:p>
            <a:r>
              <a:rPr lang="sr-Latn-RS" dirty="0"/>
              <a:t>Tačni odgovori ih vraćaju u sobu gde </a:t>
            </a:r>
            <a:r>
              <a:rPr lang="sr-Latn-RS" dirty="0" smtClean="0"/>
              <a:t>traž</a:t>
            </a:r>
            <a:r>
              <a:rPr lang="en-US" dirty="0" smtClean="0"/>
              <a:t>e</a:t>
            </a:r>
            <a:r>
              <a:rPr lang="sr-Latn-RS" dirty="0" smtClean="0"/>
              <a:t> </a:t>
            </a:r>
            <a:r>
              <a:rPr lang="sr-Latn-RS" dirty="0"/>
              <a:t>novi sakriveni predmet koji krije novi </a:t>
            </a:r>
            <a:r>
              <a:rPr lang="sr-Latn-RS" dirty="0" smtClean="0"/>
              <a:t>zadatak</a:t>
            </a:r>
            <a:r>
              <a:rPr lang="en-US" dirty="0" smtClean="0"/>
              <a:t>…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r>
              <a:rPr lang="sr-Latn-RS" dirty="0" smtClean="0"/>
              <a:t>Testiranje znanja o karijeri, </a:t>
            </a:r>
            <a:r>
              <a:rPr lang="en-US" dirty="0" smtClean="0"/>
              <a:t>op</a:t>
            </a:r>
            <a:r>
              <a:rPr lang="sr-Latn-RS" dirty="0" smtClean="0"/>
              <a:t>šte kulture, </a:t>
            </a:r>
            <a:r>
              <a:rPr lang="sr-Latn-RS" dirty="0" smtClean="0"/>
              <a:t>zapažanja</a:t>
            </a:r>
            <a:r>
              <a:rPr lang="en-US" dirty="0" smtClean="0"/>
              <a:t>,</a:t>
            </a:r>
            <a:r>
              <a:rPr lang="sr-Latn-RS" dirty="0" smtClean="0"/>
              <a:t> pamćenja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kreativnosti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Escape game „Oslobodi se i pronađi svoju karijeru“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4450"/>
            <a:ext cx="8382000" cy="5238750"/>
          </a:xfrm>
        </p:spPr>
      </p:pic>
    </p:spTree>
    <p:extLst>
      <p:ext uri="{BB962C8B-B14F-4D97-AF65-F5344CB8AC3E}">
        <p14:creationId xmlns:p14="http://schemas.microsoft.com/office/powerpoint/2010/main" val="33813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4040"/>
            <a:ext cx="9827258" cy="6773959"/>
          </a:xfrm>
        </p:spPr>
      </p:pic>
    </p:spTree>
    <p:extLst>
      <p:ext uri="{BB962C8B-B14F-4D97-AF65-F5344CB8AC3E}">
        <p14:creationId xmlns:p14="http://schemas.microsoft.com/office/powerpoint/2010/main" val="21290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4041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2120"/>
            <a:ext cx="2743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Uklapanje sadržaja u ideju igrice...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https://euroguidance.rs/resursi/prirucnik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sr-Latn-RS" dirty="0" smtClean="0"/>
              <a:t>(segmente nekih radionica)</a:t>
            </a:r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1. SAMOPROCENA</a:t>
            </a:r>
          </a:p>
          <a:p>
            <a:pPr marL="0" indent="0">
              <a:buNone/>
            </a:pPr>
            <a:r>
              <a:rPr lang="sr-Latn-RS" dirty="0" smtClean="0"/>
              <a:t>2. INFORMISANJE o novim zanimanjima</a:t>
            </a:r>
          </a:p>
          <a:p>
            <a:pPr marL="0" indent="0">
              <a:buNone/>
            </a:pPr>
            <a:r>
              <a:rPr lang="sr-Latn-RS" dirty="0" smtClean="0"/>
              <a:t>3. Podsticanje aktivnog ODNOSA PREMA KARIJERI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Učenici su rešavali 7 zadataka: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Svrstavali navedene veštine u šire kategorije (SAMOPROCENA I INFORMISANJE)</a:t>
            </a:r>
          </a:p>
          <a:p>
            <a:r>
              <a:rPr lang="sr-Latn-RS" dirty="0" smtClean="0"/>
              <a:t>Upoznali se sa specifičnostima pojedinih faza u razvoju karijere (SAMOPROCENA I INFORMISANJE)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5334000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Kroz </a:t>
            </a:r>
            <a:r>
              <a:rPr lang="sr-Latn-RS" dirty="0"/>
              <a:t>zagonetne priče razmišljali o </a:t>
            </a:r>
            <a:r>
              <a:rPr lang="sr-Latn-RS" dirty="0" smtClean="0"/>
              <a:t>karakteristikama </a:t>
            </a:r>
            <a:r>
              <a:rPr lang="sr-Latn-RS" dirty="0"/>
              <a:t>uspešnih ljudi (SAMOPROCENA</a:t>
            </a:r>
            <a:r>
              <a:rPr lang="sr-Latn-RS" dirty="0" smtClean="0"/>
              <a:t>)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Razmišljali o poželjnim osobinama budućih radnika (SAMOPROCENA I </a:t>
            </a:r>
            <a:r>
              <a:rPr lang="sr-Latn-RS" dirty="0" smtClean="0"/>
              <a:t>INFORMISANJE)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5257800" cy="26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766</TotalTime>
  <Words>220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     OSLOBODI SE I PRONAĐI SVOJU KARIJERU, escape game </vt:lpstr>
      <vt:lpstr>Ciljevi aktivnosti i način realizacije:</vt:lpstr>
      <vt:lpstr>Ideja...</vt:lpstr>
      <vt:lpstr>Escape game „Oslobodi se i pronađi svoju karijeru“</vt:lpstr>
      <vt:lpstr>PowerPoint Presentation</vt:lpstr>
      <vt:lpstr>PowerPoint Presentation</vt:lpstr>
      <vt:lpstr>Uklapanje sadržaja u ideju igrice...</vt:lpstr>
      <vt:lpstr>Učenici su rešavali 7 zadataka: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OSLOBODI SE I PRONAĐI SVOJU KARIJERU</dc:title>
  <dc:creator>Natasa&amp;Gojko</dc:creator>
  <cp:lastModifiedBy>Natasa&amp;Gojko</cp:lastModifiedBy>
  <cp:revision>41</cp:revision>
  <dcterms:created xsi:type="dcterms:W3CDTF">2006-08-16T00:00:00Z</dcterms:created>
  <dcterms:modified xsi:type="dcterms:W3CDTF">2020-05-29T09:15:59Z</dcterms:modified>
</cp:coreProperties>
</file>